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A05D4-9EF8-0E4D-FF19-4F6B5FF5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BE34BD-19DE-37DF-BF06-CDF6E1AE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7F4-9F4D-4533-8D69-01294401FC4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1DAB1A-CB23-C9FC-2F02-D3AA2A8F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AE7CE-A41C-9D79-88D6-12176B9E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2C9C-0E9E-48DB-A440-327B575062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7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EA48DA-9FAF-1A05-0247-6C4DB9D5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1D11B1-EEA7-7E94-3CF5-E803944C9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B896C5-9F70-7B02-29C2-87FBA21E2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297F4-9F4D-4533-8D69-01294401FC4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006D4-DADF-1655-EB2C-8BAB0A2F7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7A3C85-5B0C-B4E1-4D30-6712BC3A7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B2C9C-0E9E-48DB-A440-327B575062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54E239-CCE1-D290-2D25-DA65E39B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333333"/>
                </a:solidFill>
                <a:effectLst/>
                <a:latin typeface="__Prokyon_1a12a4"/>
              </a:rPr>
              <a:t>Wintergasten</a:t>
            </a:r>
            <a:br>
              <a:rPr lang="nl-NL" b="1" i="0">
                <a:solidFill>
                  <a:srgbClr val="333333"/>
                </a:solidFill>
                <a:effectLst/>
                <a:latin typeface="__Prokyon_1a12a4"/>
              </a:rPr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483989-794B-87A3-D75E-3CCB14501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88DB88-B465-BB12-4D0E-6CCD8245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>
                <a:effectLst/>
              </a:rPr>
              <a:t>Kleine zwaan</a:t>
            </a:r>
            <a:br>
              <a:rPr lang="en-US" sz="4000" b="1" i="0">
                <a:effectLst/>
              </a:rPr>
            </a:br>
            <a:endParaRPr lang="en-US" sz="4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A01706-C44D-9A7A-B70D-E76D90EAC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80D9D3-08C4-26D1-3AB2-563E5FC4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0">
                <a:effectLst/>
              </a:rPr>
              <a:t>Rotgans</a:t>
            </a:r>
            <a:br>
              <a:rPr lang="en-US" sz="5400" b="1" i="0">
                <a:effectLst/>
              </a:rPr>
            </a:br>
            <a:endParaRPr lang="en-US" sz="5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F2E80D-5539-1D5D-095A-6480A26B3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416EE7-CFB9-1479-9901-A5636C70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F2BF3C-A7CA-EE97-2D7D-52F3FA4E6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C18244-B9CE-A6D2-B1B3-32F64C44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Koper wiek                               Kramsvogel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CE134C-4A48-784A-8491-03615BA78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F37F72-DF8F-2FDD-9278-91C75732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i="0">
                <a:effectLst/>
              </a:rPr>
              <a:t>Keep</a:t>
            </a:r>
            <a:br>
              <a:rPr lang="en-US" sz="3400" b="1" i="0">
                <a:effectLst/>
              </a:rPr>
            </a:br>
            <a:endParaRPr lang="en-US" sz="3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8B6956-8A02-D5F1-2846-272E7381A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7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081B9A-BF3C-EF0E-3769-62828DA5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666666"/>
                </a:solidFill>
                <a:effectLst/>
                <a:latin typeface="__Prokyon_1a12a4"/>
              </a:rPr>
              <a:t>Smient</a:t>
            </a:r>
            <a:br>
              <a:rPr lang="nl-NL" b="1" i="0">
                <a:solidFill>
                  <a:srgbClr val="666666"/>
                </a:solidFill>
                <a:effectLst/>
                <a:latin typeface="__Prokyon_1a12a4"/>
              </a:rPr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502702-6174-0C39-AC07-6694342E2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036195-C672-4F7D-EC0E-4D4BE9D6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Wintertaling</a:t>
            </a:r>
            <a:b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A6ACB8-FF94-2FF7-D049-B86CE8DFF0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D560E8-B552-D9AA-CB29-9455481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Grote zaagbek</a:t>
            </a:r>
            <a:b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24D7BD-1F89-3701-871F-40A305A9D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691D84-50CF-6231-B51A-D2B1689F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666666"/>
                </a:solidFill>
                <a:effectLst/>
                <a:latin typeface="__Prokyon_1a12a4"/>
              </a:rPr>
              <a:t>Nonnetje</a:t>
            </a:r>
            <a:br>
              <a:rPr lang="nl-NL" b="1" i="0">
                <a:solidFill>
                  <a:srgbClr val="666666"/>
                </a:solidFill>
                <a:effectLst/>
                <a:latin typeface="__Prokyon_1a12a4"/>
              </a:rPr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2AE674-8F6B-2533-4B2C-4FBF428B1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1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AEF5A0-CAE5-166B-C5D1-45C76EA8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>
                <a:effectLst/>
              </a:rPr>
              <a:t>Pijlstaart</a:t>
            </a:r>
            <a:br>
              <a:rPr lang="en-US" sz="4000" b="1" i="0">
                <a:effectLst/>
              </a:rPr>
            </a:br>
            <a:endParaRPr lang="en-US" sz="4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07CB99-3A19-56A3-3B54-D254A3461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448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Breedbeeld</PresentationFormat>
  <Paragraphs>10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__Prokyon_1a12a4</vt:lpstr>
      <vt:lpstr>Aptos</vt:lpstr>
      <vt:lpstr>Aptos Display</vt:lpstr>
      <vt:lpstr>Arial</vt:lpstr>
      <vt:lpstr>Kantoorthema</vt:lpstr>
      <vt:lpstr>Wintergasten </vt:lpstr>
      <vt:lpstr>PowerPoint-presentatie</vt:lpstr>
      <vt:lpstr>       Koper wiek                               Kramsvogel</vt:lpstr>
      <vt:lpstr>Keep </vt:lpstr>
      <vt:lpstr>Smient </vt:lpstr>
      <vt:lpstr>Wintertaling </vt:lpstr>
      <vt:lpstr>Grote zaagbek </vt:lpstr>
      <vt:lpstr>Nonnetje </vt:lpstr>
      <vt:lpstr>Pijlstaart </vt:lpstr>
      <vt:lpstr>Kleine zwaan </vt:lpstr>
      <vt:lpstr>Rotgans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 Hermsen</dc:creator>
  <cp:lastModifiedBy>H Hermsen</cp:lastModifiedBy>
  <cp:revision>1</cp:revision>
  <dcterms:created xsi:type="dcterms:W3CDTF">2024-11-19T14:03:25Z</dcterms:created>
  <dcterms:modified xsi:type="dcterms:W3CDTF">2024-11-19T14:03:25Z</dcterms:modified>
</cp:coreProperties>
</file>